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80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30" r:id="rId13"/>
    <p:sldId id="331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45" r:id="rId29"/>
    <p:sldId id="346" r:id="rId30"/>
    <p:sldId id="336" r:id="rId31"/>
    <p:sldId id="347" r:id="rId32"/>
    <p:sldId id="348" r:id="rId33"/>
    <p:sldId id="349" r:id="rId34"/>
    <p:sldId id="350" r:id="rId35"/>
  </p:sldIdLst>
  <p:sldSz cx="6858000" cy="12192000"/>
  <p:notesSz cx="6858000" cy="9144000"/>
  <p:embeddedFontLst>
    <p:embeddedFont>
      <p:font typeface="YoonGothic Medium" panose="020B0600000101010101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인터파크고딕 B" panose="02000000000000000000" pitchFamily="2" charset="-127"/>
      <p:regular r:id="rId40"/>
    </p:embeddedFont>
    <p:embeddedFont>
      <p:font typeface="인터파크고딕 L" panose="02000000000000000000" pitchFamily="2" charset="-127"/>
      <p:regular r:id="rId4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2D68"/>
    <a:srgbClr val="E27CEA"/>
    <a:srgbClr val="BB5774"/>
    <a:srgbClr val="363750"/>
    <a:srgbClr val="5E4056"/>
    <a:srgbClr val="393952"/>
    <a:srgbClr val="5D6178"/>
    <a:srgbClr val="9C697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6" autoAdjust="0"/>
    <p:restoredTop sz="94647" autoAdjust="0"/>
  </p:normalViewPr>
  <p:slideViewPr>
    <p:cSldViewPr>
      <p:cViewPr>
        <p:scale>
          <a:sx n="75" d="100"/>
          <a:sy n="75" d="100"/>
        </p:scale>
        <p:origin x="3396" y="-162"/>
      </p:cViewPr>
      <p:guideLst>
        <p:guide orient="horz" pos="384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D46EA5-1CAD-4CBA-ABCF-657BCB8DC06B}" type="datetimeFigureOut">
              <a:rPr lang="ko-KR" altLang="en-US"/>
              <a:pPr>
                <a:defRPr/>
              </a:pPr>
              <a:t>2019-06-27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2225" y="1143000"/>
            <a:ext cx="1735138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F28324E-35B4-48F1-9FD9-FC5D3774D13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877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62225" y="1143000"/>
            <a:ext cx="1735138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41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2699919" y="3919758"/>
            <a:ext cx="1458162" cy="1665198"/>
          </a:xfrm>
        </p:spPr>
        <p:txBody>
          <a:bodyPr anchor="ctr"/>
          <a:lstStyle>
            <a:lvl1pPr marL="0" indent="0" algn="ctr">
              <a:buNone/>
              <a:defRPr sz="10667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7"/>
          </p:nvPr>
        </p:nvSpPr>
        <p:spPr>
          <a:xfrm>
            <a:off x="2213865" y="5967986"/>
            <a:ext cx="2430270" cy="897113"/>
          </a:xfrm>
        </p:spPr>
        <p:txBody>
          <a:bodyPr anchor="ctr"/>
          <a:lstStyle>
            <a:lvl1pPr marL="0" indent="0" algn="ctr">
              <a:buNone/>
              <a:defRPr sz="3556" b="1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2213865" y="7000734"/>
            <a:ext cx="2430270" cy="1183410"/>
          </a:xfrm>
        </p:spPr>
        <p:txBody>
          <a:bodyPr anchor="t"/>
          <a:lstStyle>
            <a:lvl1pPr marL="304804" indent="-304804" algn="ctr">
              <a:lnSpc>
                <a:spcPct val="130000"/>
              </a:lnSpc>
              <a:buFont typeface="Arial" panose="020B0604020202020204" pitchFamily="34" charset="0"/>
              <a:buChar char="•"/>
              <a:defRPr sz="2133" b="0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700654" y="2632164"/>
            <a:ext cx="3456693" cy="6927673"/>
            <a:chOff x="2267332" y="1480592"/>
            <a:chExt cx="4608924" cy="3896816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2267744" y="1480592"/>
              <a:ext cx="4608512" cy="3896816"/>
              <a:chOff x="2195736" y="1556792"/>
              <a:chExt cx="4608512" cy="3896816"/>
            </a:xfrm>
          </p:grpSpPr>
          <p:sp>
            <p:nvSpPr>
              <p:cNvPr id="9" name="직사각형 8"/>
              <p:cNvSpPr/>
              <p:nvPr userDrawn="1"/>
            </p:nvSpPr>
            <p:spPr>
              <a:xfrm>
                <a:off x="2339752" y="15567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 userDrawn="1"/>
            </p:nvSpPr>
            <p:spPr>
              <a:xfrm>
                <a:off x="2195736" y="17091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4" name="직선 연결선 3"/>
            <p:cNvCxnSpPr>
              <a:cxnSpLocks/>
            </p:cNvCxnSpPr>
            <p:nvPr userDrawn="1"/>
          </p:nvCxnSpPr>
          <p:spPr>
            <a:xfrm flipV="1">
              <a:off x="2267744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 userDrawn="1"/>
          </p:nvCxnSpPr>
          <p:spPr>
            <a:xfrm flipV="1">
              <a:off x="6732240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 userDrawn="1"/>
          </p:nvCxnSpPr>
          <p:spPr>
            <a:xfrm flipV="1">
              <a:off x="6732240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cxnSpLocks/>
            </p:cNvCxnSpPr>
            <p:nvPr userDrawn="1"/>
          </p:nvCxnSpPr>
          <p:spPr>
            <a:xfrm flipV="1">
              <a:off x="2267332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709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359474"/>
            <a:ext cx="6858000" cy="10832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5420821" y="10960065"/>
            <a:ext cx="1248560" cy="512542"/>
          </a:xfrm>
        </p:spPr>
        <p:txBody>
          <a:bodyPr/>
          <a:lstStyle>
            <a:lvl1pPr marL="0" indent="0" algn="r">
              <a:buNone/>
              <a:defRPr sz="1956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4617134" y="11344108"/>
            <a:ext cx="2052247" cy="512542"/>
          </a:xfrm>
        </p:spPr>
        <p:txBody>
          <a:bodyPr/>
          <a:lstStyle>
            <a:lvl1pPr marL="0" indent="0" algn="r">
              <a:buNone/>
              <a:defRPr sz="1956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640" y="574869"/>
            <a:ext cx="6172200" cy="656590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250405" y="1615502"/>
            <a:ext cx="2646331" cy="512057"/>
          </a:xfrm>
        </p:spPr>
        <p:txBody>
          <a:bodyPr/>
          <a:lstStyle>
            <a:lvl1pPr marL="304804" indent="-304804">
              <a:buFont typeface="Arial" panose="020B0604020202020204" pitchFamily="34" charset="0"/>
              <a:buChar char="•"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614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5420821" y="10960065"/>
            <a:ext cx="1248560" cy="512542"/>
          </a:xfrm>
        </p:spPr>
        <p:txBody>
          <a:bodyPr/>
          <a:lstStyle>
            <a:lvl1pPr marL="0" indent="0" algn="r">
              <a:buNone/>
              <a:defRPr sz="1956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9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4617134" y="11344108"/>
            <a:ext cx="2052247" cy="512542"/>
          </a:xfrm>
        </p:spPr>
        <p:txBody>
          <a:bodyPr/>
          <a:lstStyle>
            <a:lvl1pPr marL="0" indent="0" algn="r">
              <a:buNone/>
              <a:defRPr sz="1956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64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42900" y="488245"/>
            <a:ext cx="6172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42900" y="2844810"/>
            <a:ext cx="6172200" cy="804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11300188"/>
            <a:ext cx="16002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213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4D74F0-9941-489A-950B-90B51175C11A}" type="datetimeFigureOut">
              <a:rPr lang="ko-KR" altLang="en-US"/>
              <a:pPr>
                <a:defRPr/>
              </a:pPr>
              <a:t>2019-06-27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11300188"/>
            <a:ext cx="21717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2133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11300188"/>
            <a:ext cx="1600200" cy="64911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2133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6F78409-F03E-4FE7-82B9-7852488016F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4" r:id="rId2"/>
    <p:sldLayoutId id="2147483655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281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62562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243843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3251241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609608" indent="-609608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1pPr>
      <a:lvl2pPr marL="1320817" indent="-508006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978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56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556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9000" y="0"/>
            <a:ext cx="16256000" cy="12192000"/>
          </a:xfrm>
          <a:prstGeom prst="rect">
            <a:avLst/>
          </a:prstGeom>
        </p:spPr>
      </p:pic>
      <p:sp>
        <p:nvSpPr>
          <p:cNvPr id="22" name="자유형: 도형 21"/>
          <p:cNvSpPr/>
          <p:nvPr/>
        </p:nvSpPr>
        <p:spPr>
          <a:xfrm>
            <a:off x="1" y="24009"/>
            <a:ext cx="6858000" cy="12217152"/>
          </a:xfrm>
          <a:custGeom>
            <a:avLst/>
            <a:gdLst>
              <a:gd name="connsiteX0" fmla="*/ 2794488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2173585 h 6858000"/>
              <a:gd name="connsiteX3" fmla="*/ 6349512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4684416 h 6858000"/>
              <a:gd name="connsiteX6" fmla="*/ 2794488 w 9144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2794488" y="0"/>
                </a:moveTo>
                <a:lnTo>
                  <a:pt x="9144000" y="0"/>
                </a:lnTo>
                <a:lnTo>
                  <a:pt x="9144000" y="2173585"/>
                </a:lnTo>
                <a:lnTo>
                  <a:pt x="6349512" y="6858000"/>
                </a:lnTo>
                <a:lnTo>
                  <a:pt x="0" y="6858000"/>
                </a:lnTo>
                <a:lnTo>
                  <a:pt x="0" y="4684416"/>
                </a:lnTo>
                <a:lnTo>
                  <a:pt x="2794488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1782059" y="4707749"/>
            <a:ext cx="12363855" cy="6846576"/>
            <a:chOff x="362891" y="2820881"/>
            <a:chExt cx="6954668" cy="3851199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349896" y="6325218"/>
              <a:ext cx="3888432" cy="34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kumimoji="0"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5" name="Rectangle 4"/>
            <p:cNvSpPr>
              <a:spLocks noChangeArrowheads="1"/>
            </p:cNvSpPr>
            <p:nvPr/>
          </p:nvSpPr>
          <p:spPr bwMode="auto">
            <a:xfrm>
              <a:off x="2565031" y="3601772"/>
              <a:ext cx="4752528" cy="31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3022" spc="178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Game Crowd Funding</a:t>
              </a:r>
              <a:endParaRPr kumimoji="0" lang="ko-KR" altLang="en-US" sz="3022" spc="178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7" name="Text Box 10"/>
            <p:cNvSpPr txBox="1">
              <a:spLocks noChangeArrowheads="1"/>
            </p:cNvSpPr>
            <p:nvPr/>
          </p:nvSpPr>
          <p:spPr bwMode="auto">
            <a:xfrm>
              <a:off x="362891" y="2820881"/>
              <a:ext cx="4860032" cy="80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8889" b="1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Creator</a:t>
              </a:r>
              <a:endParaRPr kumimoji="0" lang="ko-KR" altLang="en-US" sz="8889" b="1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-3355754" y="0"/>
            <a:ext cx="3072341" cy="5120569"/>
            <a:chOff x="953725" y="0"/>
            <a:chExt cx="1728192" cy="2880320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953725" y="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cxnSpLocks/>
            </p:cNvCxnSpPr>
            <p:nvPr/>
          </p:nvCxnSpPr>
          <p:spPr>
            <a:xfrm flipH="1">
              <a:off x="1663454" y="0"/>
              <a:ext cx="717514" cy="1195857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7141413" y="7071431"/>
            <a:ext cx="3072341" cy="5120569"/>
            <a:chOff x="6462083" y="3977680"/>
            <a:chExt cx="1728192" cy="2880320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6462083" y="397768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cxnSpLocks/>
            </p:cNvCxnSpPr>
            <p:nvPr/>
          </p:nvCxnSpPr>
          <p:spPr>
            <a:xfrm flipH="1">
              <a:off x="6732240" y="5755568"/>
              <a:ext cx="661459" cy="1102432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507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5249552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투자안내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개인신용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155466-A32E-4CF9-AB7C-B40BDD14D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02" y="1775520"/>
            <a:ext cx="6178996" cy="90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4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B342C94-33C8-47F9-9505-418907D28668}"/>
              </a:ext>
            </a:extLst>
          </p:cNvPr>
          <p:cNvSpPr txBox="1">
            <a:spLocks/>
          </p:cNvSpPr>
          <p:nvPr/>
        </p:nvSpPr>
        <p:spPr bwMode="auto">
          <a:xfrm>
            <a:off x="1419808" y="612241"/>
            <a:ext cx="5249552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1281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2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43843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251241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kumimoji="0"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kumimoji="0"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투자안내</a:t>
            </a:r>
            <a:r>
              <a:rPr kumimoji="0"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kumimoji="0"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사업자신용</a:t>
            </a:r>
            <a:r>
              <a:rPr kumimoji="0"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C5A46C-1908-4EE3-92D7-6B900F48B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6" y="1847528"/>
            <a:ext cx="6021288" cy="907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5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B342C94-33C8-47F9-9505-418907D28668}"/>
              </a:ext>
            </a:extLst>
          </p:cNvPr>
          <p:cNvSpPr txBox="1">
            <a:spLocks/>
          </p:cNvSpPr>
          <p:nvPr/>
        </p:nvSpPr>
        <p:spPr bwMode="auto">
          <a:xfrm>
            <a:off x="1419808" y="612241"/>
            <a:ext cx="5249552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1281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2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43843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251241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kumimoji="0"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kumimoji="0"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투자안내</a:t>
            </a:r>
            <a:r>
              <a:rPr kumimoji="0"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kumimoji="0"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부동산담보</a:t>
            </a:r>
            <a:r>
              <a:rPr kumimoji="0"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5A988E-FBDD-4EB1-8A42-ECCDEE4CA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6" y="1775520"/>
            <a:ext cx="6021288" cy="91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2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B342C94-33C8-47F9-9505-418907D28668}"/>
              </a:ext>
            </a:extLst>
          </p:cNvPr>
          <p:cNvSpPr txBox="1">
            <a:spLocks/>
          </p:cNvSpPr>
          <p:nvPr/>
        </p:nvSpPr>
        <p:spPr bwMode="auto">
          <a:xfrm>
            <a:off x="1419808" y="612241"/>
            <a:ext cx="5249552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1281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2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43843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251241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kumimoji="0"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kumimoji="0"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투자안내</a:t>
            </a:r>
            <a:r>
              <a:rPr kumimoji="0"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kumimoji="0"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동산담보</a:t>
            </a:r>
            <a:r>
              <a:rPr kumimoji="0"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D11D07-2ED7-48C1-ADAD-70EC75ED6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2" y="1697249"/>
            <a:ext cx="6093296" cy="902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32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투자하기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206EA-3B65-46E9-A326-B0B90C5D8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0" y="1710293"/>
            <a:ext cx="5949280" cy="89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39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5438192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상환완료 투자 목록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AF66A-62EE-4BF5-BC38-CF7BEEF75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6" y="1775520"/>
            <a:ext cx="6021288" cy="903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7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4601480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고객지원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일반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7498DC-342A-427E-86A2-9A84D0AE0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9" y="1703512"/>
            <a:ext cx="6143701" cy="97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9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4529472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고객지원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투자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89E44C-C53F-4202-BB5F-DEC509666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29" y="1631504"/>
            <a:ext cx="6140341" cy="1005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8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4673488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고객지원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대출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36D5E7-66F6-4088-9A86-DCCE6525B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32" y="1660654"/>
            <a:ext cx="6072336" cy="102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84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4961520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고객지원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고객센터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061689-EDD1-4A83-8226-16A6ABFE6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4" y="1775520"/>
            <a:ext cx="5824152" cy="94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0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Front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241154-D9F4-40AB-B0F7-678C336D5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2" y="1639511"/>
            <a:ext cx="6048672" cy="102171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DDA9F2-C41F-49C4-B99B-7D252F4FF47C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05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4889512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고객지원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이용약관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6BC774-B918-4B73-BA38-CBD67A2F3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8" y="1729284"/>
            <a:ext cx="6165304" cy="100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72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5438192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고객지원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개인정보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1D9411-9251-442A-B9EC-9B132BC4A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6" y="1679491"/>
            <a:ext cx="6133948" cy="1019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1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4385455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C49FD-262C-4226-BF6F-30A7041D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0" y="1712453"/>
            <a:ext cx="5949280" cy="913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4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5609592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대시보드 </a:t>
            </a:r>
            <a:r>
              <a:rPr lang="en-US" altLang="ko-KR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1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9A9EB-3574-44E0-8D64-AE854982B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0" y="1847528"/>
            <a:ext cx="5951940" cy="90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8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6689712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대시보드 </a:t>
            </a:r>
            <a:r>
              <a:rPr lang="en-US" altLang="ko-KR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2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D0AE2-DC7D-4470-BBE0-1C27B178B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2" y="1919536"/>
            <a:ext cx="5912397" cy="89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6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5609592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투자내역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4C0CFE-68B4-4D63-AA2A-70DDAD04D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6" y="1847528"/>
            <a:ext cx="5917368" cy="91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33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6041640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대출내역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91FA0-F383-4DFE-95C9-1B761FD7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4" y="1919536"/>
            <a:ext cx="5962972" cy="90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32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40768" y="661872"/>
            <a:ext cx="9137984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예치금 관리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50AFC1-BED1-4A05-8FC3-2094351C2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4" y="1703512"/>
            <a:ext cx="5877272" cy="901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88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40768" y="661872"/>
            <a:ext cx="9137984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포인트 관리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125507-B7A1-4A41-96F2-8620BA1EB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4" y="1778317"/>
            <a:ext cx="5962972" cy="863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52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40768" y="661872"/>
            <a:ext cx="9137984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en-US" altLang="ko-KR" sz="20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이벤트 출석체크</a:t>
            </a:r>
            <a:r>
              <a:rPr lang="en-US" altLang="ko-KR" sz="20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CFB77-19BA-4FF1-94AA-DF1B42221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0" y="1789747"/>
            <a:ext cx="5832648" cy="861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회사소개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072142-5A86-4203-A7CD-AC795048B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1" y="1631504"/>
            <a:ext cx="6146593" cy="103929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D7F22C-6928-475C-9125-2F0A35A3EC3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18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40768" y="661872"/>
            <a:ext cx="9137984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en-US" altLang="ko-KR" sz="20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이벤트 나의 업적</a:t>
            </a:r>
            <a:r>
              <a:rPr lang="en-US" altLang="ko-KR" sz="20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D9BDEE-FDCC-455D-A51A-87F8C5004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6" y="1789747"/>
            <a:ext cx="6021288" cy="905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42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40768" y="661872"/>
            <a:ext cx="9137984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en-US" altLang="ko-KR" sz="1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1800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크리에이터</a:t>
            </a:r>
            <a:r>
              <a:rPr lang="ko-KR" altLang="en-US" sz="1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알림</a:t>
            </a:r>
            <a:r>
              <a:rPr lang="en-US" altLang="ko-KR" sz="1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1ACC51-0137-4B8D-ACE6-EB9053597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" y="1746884"/>
            <a:ext cx="5926968" cy="89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67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40768" y="661872"/>
            <a:ext cx="9137984" cy="656590"/>
          </a:xfrm>
        </p:spPr>
        <p:txBody>
          <a:bodyPr/>
          <a:lstStyle/>
          <a:p>
            <a:r>
              <a:rPr lang="en-US" altLang="ko-KR" sz="2800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기본정보 정보보호</a:t>
            </a: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6CB7B6-C0C9-4DD5-8BAA-4A140D6B7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6" y="1769510"/>
            <a:ext cx="6021288" cy="97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96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40768" y="661872"/>
            <a:ext cx="9137984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마이페이지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(</a:t>
            </a:r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기본정보 수정란</a:t>
            </a: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)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63A2E3-8A76-420E-AEA9-D1229DDBD1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3" y="1755457"/>
            <a:ext cx="5733256" cy="97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35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40768" y="661872"/>
            <a:ext cx="9137984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상품페이지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34874A-5139-42AF-B01A-FD8CFCB107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7" y="1703512"/>
            <a:ext cx="5831146" cy="102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4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795546-0E2D-4448-881D-EF43EFD8C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0" y="1668732"/>
            <a:ext cx="6065459" cy="102599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1EA6312-60E9-4B91-8B60-FB6A67A98107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386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대출안내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5E6CD9-0B60-4093-8953-3A35309F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88" y="1631505"/>
            <a:ext cx="6120680" cy="102251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10EA50-4B00-4C4E-81ED-36CBFB8B3CC4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3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대출받기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51E58A-95AF-47E9-A62A-070108684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4" y="1631504"/>
            <a:ext cx="6108952" cy="846246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B596EC-5ABC-433A-870D-B17E8FD2C9D1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483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4169432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대출신청서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3E04C8-DAD8-4D57-BB68-2C66D684D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1749824"/>
            <a:ext cx="6192688" cy="100518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F126D9-8772-42AC-92FD-E7EB86C9AE47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1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서류 제출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25EF3-E49C-4F50-B5E5-91F5F282B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93" y="1631504"/>
            <a:ext cx="6030670" cy="9664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BD9E-B389-48BC-A5B6-DE795A826905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19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LayOut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대출심사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DBEC1-1626-4614-A71B-7891DB938D49}"/>
              </a:ext>
            </a:extLst>
          </p:cNvPr>
          <p:cNvSpPr/>
          <p:nvPr/>
        </p:nvSpPr>
        <p:spPr>
          <a:xfrm>
            <a:off x="190058" y="1487488"/>
            <a:ext cx="6479302" cy="10576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834E27-DB8A-4722-950F-26B9970BB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8" y="1703512"/>
            <a:ext cx="5726775" cy="95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79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템플릿_봄날의꽃">
      <a:dk1>
        <a:srgbClr val="FFFFFF"/>
      </a:dk1>
      <a:lt1>
        <a:srgbClr val="00BEFF"/>
      </a:lt1>
      <a:dk2>
        <a:srgbClr val="DBE5F1"/>
      </a:dk2>
      <a:lt2>
        <a:srgbClr val="7F7F7F"/>
      </a:lt2>
      <a:accent1>
        <a:srgbClr val="4F81BD"/>
      </a:accent1>
      <a:accent2>
        <a:srgbClr val="92CDDC"/>
      </a:accent2>
      <a:accent3>
        <a:srgbClr val="0C1621"/>
      </a:accent3>
      <a:accent4>
        <a:srgbClr val="D99694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7CEA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6231</TotalTime>
  <Words>177</Words>
  <Application>Microsoft Office PowerPoint</Application>
  <PresentationFormat>와이드스크린</PresentationFormat>
  <Paragraphs>35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Arial</vt:lpstr>
      <vt:lpstr>YoonGothic Medium</vt:lpstr>
      <vt:lpstr>굴림</vt:lpstr>
      <vt:lpstr>인터파크고딕 L</vt:lpstr>
      <vt:lpstr>인터파크고딕 B</vt:lpstr>
      <vt:lpstr>맑은 고딕</vt:lpstr>
      <vt:lpstr>Office 테마</vt:lpstr>
      <vt:lpstr>PowerPoint 프레젠테이션</vt:lpstr>
      <vt:lpstr>LayOut - Front</vt:lpstr>
      <vt:lpstr>LayOut -  회사소개</vt:lpstr>
      <vt:lpstr>PowerPoint 프레젠테이션</vt:lpstr>
      <vt:lpstr>LayOut -  대출안내</vt:lpstr>
      <vt:lpstr>LayOut -  대출받기</vt:lpstr>
      <vt:lpstr>LayOut -  대출신청서</vt:lpstr>
      <vt:lpstr>LayOut -  서류 제출</vt:lpstr>
      <vt:lpstr>LayOut -  대출심사</vt:lpstr>
      <vt:lpstr>LayOut -  투자안내(개인신용)</vt:lpstr>
      <vt:lpstr>PowerPoint 프레젠테이션</vt:lpstr>
      <vt:lpstr>PowerPoint 프레젠테이션</vt:lpstr>
      <vt:lpstr>PowerPoint 프레젠테이션</vt:lpstr>
      <vt:lpstr>LayOut -  투자하기</vt:lpstr>
      <vt:lpstr>LayOut -  상환완료 투자 목록</vt:lpstr>
      <vt:lpstr>LayOut -  고객지원(일반)</vt:lpstr>
      <vt:lpstr>LayOut - 고객지원(투자)</vt:lpstr>
      <vt:lpstr>LayOut - 고객지원(대출)</vt:lpstr>
      <vt:lpstr>LayOut -  고객지원(고객센터)</vt:lpstr>
      <vt:lpstr>LayOut - 고객지원(이용약관)</vt:lpstr>
      <vt:lpstr>LayOut - 고객지원(개인정보)</vt:lpstr>
      <vt:lpstr>LayOut -  마이페이지</vt:lpstr>
      <vt:lpstr>LayOut -  마이페이지 (대시보드 1)</vt:lpstr>
      <vt:lpstr>LayOut -  마이페이지 (대시보드 2)</vt:lpstr>
      <vt:lpstr>LayOut -  마이페이지 (투자내역)</vt:lpstr>
      <vt:lpstr>LayOut - 마이페이지 (대출내역)</vt:lpstr>
      <vt:lpstr>LayOut -  마이페이지 (예치금 관리)</vt:lpstr>
      <vt:lpstr>LayOut -  마이페이지 (포인트 관리)</vt:lpstr>
      <vt:lpstr>LayOut -  마이페이지 (이벤트 출석체크)</vt:lpstr>
      <vt:lpstr>LayOut -  마이페이지 (이벤트 나의 업적)</vt:lpstr>
      <vt:lpstr>LayOut -  마이페이지 (크리에이터 알림)</vt:lpstr>
      <vt:lpstr>LayOut -  마이페이지 (기본정보 정보보호)</vt:lpstr>
      <vt:lpstr>LayOut -  마이페이지 (기본정보 수정란)</vt:lpstr>
      <vt:lpstr>LayOut - 상품페이지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파워포인트배경(붉은빛의 밤하늘)</dc:title>
  <dc:creator>㈜비즈폼</dc:creator>
  <dc:description>무단 복제 배포시 법적 불이익을 받을 수 있습니다.</dc:description>
  <cp:lastModifiedBy>doyeobi</cp:lastModifiedBy>
  <cp:revision>522</cp:revision>
  <dcterms:created xsi:type="dcterms:W3CDTF">2013-12-05T04:50:26Z</dcterms:created>
  <dcterms:modified xsi:type="dcterms:W3CDTF">2019-06-26T15:57:36Z</dcterms:modified>
  <cp:category>본 문서의 저작권은 비즈폼에 있습니다.</cp:category>
</cp:coreProperties>
</file>